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2" r:id="rId58"/>
    <p:sldId id="314" r:id="rId59"/>
    <p:sldId id="315" r:id="rId60"/>
    <p:sldId id="317" r:id="rId61"/>
    <p:sldId id="316" r:id="rId62"/>
    <p:sldId id="318" r:id="rId63"/>
    <p:sldId id="319" r:id="rId64"/>
    <p:sldId id="320" r:id="rId65"/>
    <p:sldId id="321" r:id="rId66"/>
    <p:sldId id="322" r:id="rId67"/>
    <p:sldId id="324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4" r:id="rId76"/>
    <p:sldId id="333" r:id="rId77"/>
    <p:sldId id="335" r:id="rId78"/>
    <p:sldId id="336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A7667-3968-4667-8F8C-6AA81E918D5A}" type="datetimeFigureOut">
              <a:rPr lang="en-CA" smtClean="0"/>
              <a:pPr/>
              <a:t>17/06/2013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C2BBD8-7235-448E-8B0A-179FDD866973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Grade 6 Science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Cumulative Review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6508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Explain the process of photosynthesis.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CA" u="sng" dirty="0">
                <a:solidFill>
                  <a:prstClr val="black"/>
                </a:solidFill>
              </a:rPr>
              <a:t>Answer</a:t>
            </a:r>
          </a:p>
          <a:p>
            <a:pPr lvl="0">
              <a:buClr>
                <a:srgbClr val="0BD0D9"/>
              </a:buClr>
            </a:pPr>
            <a:r>
              <a:rPr lang="en-CA" dirty="0">
                <a:solidFill>
                  <a:prstClr val="black"/>
                </a:solidFill>
              </a:rPr>
              <a:t>Trees take in carbon dioxide, water and energy from the sun and produce oxygen and sugar. It takes place in the leaves.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01827" cy="383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96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are the two different types of trees? Describe each type.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937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Deciduous	</a:t>
            </a:r>
          </a:p>
          <a:p>
            <a:pPr lvl="1"/>
            <a:r>
              <a:rPr lang="en-CA" dirty="0" smtClean="0"/>
              <a:t>Lose leaves every fall</a:t>
            </a:r>
          </a:p>
          <a:p>
            <a:pPr lvl="1"/>
            <a:r>
              <a:rPr lang="en-CA" dirty="0" smtClean="0"/>
              <a:t>Often produce flowers and fruit</a:t>
            </a:r>
          </a:p>
          <a:p>
            <a:pPr lvl="1"/>
            <a:r>
              <a:rPr lang="en-CA" dirty="0" smtClean="0"/>
              <a:t>Broad leaves</a:t>
            </a:r>
          </a:p>
          <a:p>
            <a:pPr lvl="1"/>
            <a:r>
              <a:rPr lang="en-CA" dirty="0" smtClean="0"/>
              <a:t>Aspen and poplar are native to Alberta</a:t>
            </a:r>
          </a:p>
          <a:p>
            <a:r>
              <a:rPr lang="en-CA" dirty="0" smtClean="0"/>
              <a:t>Coniferous</a:t>
            </a:r>
          </a:p>
          <a:p>
            <a:pPr lvl="1"/>
            <a:r>
              <a:rPr lang="en-CA" dirty="0" smtClean="0"/>
              <a:t>Do not lose leaves</a:t>
            </a:r>
          </a:p>
          <a:p>
            <a:pPr lvl="1"/>
            <a:r>
              <a:rPr lang="en-CA" dirty="0" smtClean="0"/>
              <a:t>Cone bearing</a:t>
            </a:r>
          </a:p>
          <a:p>
            <a:pPr lvl="1"/>
            <a:r>
              <a:rPr lang="en-CA" dirty="0" smtClean="0"/>
              <a:t>Needle leaves</a:t>
            </a:r>
          </a:p>
          <a:p>
            <a:pPr lvl="1"/>
            <a:r>
              <a:rPr lang="en-CA" dirty="0" err="1" smtClean="0"/>
              <a:t>Lodgepole</a:t>
            </a:r>
            <a:r>
              <a:rPr lang="en-CA" dirty="0" smtClean="0"/>
              <a:t> Pine and </a:t>
            </a:r>
            <a:r>
              <a:rPr lang="en-CA" dirty="0" err="1" smtClean="0"/>
              <a:t>Jackpine</a:t>
            </a:r>
            <a:r>
              <a:rPr lang="en-CA" dirty="0" smtClean="0"/>
              <a:t> are native to Alberta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77185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classify leaves?</a:t>
            </a:r>
          </a:p>
          <a:p>
            <a:endParaRPr lang="en-CA" dirty="0"/>
          </a:p>
          <a:p>
            <a:pPr marL="0" lvl="0" indent="0">
              <a:buClr>
                <a:srgbClr val="0BD0D9"/>
              </a:buClr>
              <a:buNone/>
            </a:pPr>
            <a:r>
              <a:rPr lang="en-CA" u="sng" dirty="0">
                <a:solidFill>
                  <a:prstClr val="black"/>
                </a:solidFill>
              </a:rPr>
              <a:t>Answer</a:t>
            </a:r>
          </a:p>
          <a:p>
            <a:pPr lvl="0">
              <a:buClr>
                <a:srgbClr val="0BD0D9"/>
              </a:buClr>
            </a:pPr>
            <a:r>
              <a:rPr lang="en-CA" dirty="0">
                <a:solidFill>
                  <a:prstClr val="black"/>
                </a:solidFill>
              </a:rPr>
              <a:t>Leaf shape</a:t>
            </a:r>
          </a:p>
          <a:p>
            <a:pPr lvl="0">
              <a:buClr>
                <a:srgbClr val="0BD0D9"/>
              </a:buClr>
            </a:pPr>
            <a:r>
              <a:rPr lang="en-CA" dirty="0">
                <a:solidFill>
                  <a:prstClr val="black"/>
                </a:solidFill>
              </a:rPr>
              <a:t>Margins</a:t>
            </a:r>
          </a:p>
          <a:p>
            <a:pPr lvl="0">
              <a:buClr>
                <a:srgbClr val="0BD0D9"/>
              </a:buClr>
            </a:pPr>
            <a:r>
              <a:rPr lang="en-CA" dirty="0">
                <a:solidFill>
                  <a:prstClr val="black"/>
                </a:solidFill>
              </a:rPr>
              <a:t>Leaf arrangement</a:t>
            </a:r>
          </a:p>
          <a:p>
            <a:pPr lvl="0">
              <a:buClr>
                <a:srgbClr val="0BD0D9"/>
              </a:buClr>
            </a:pPr>
            <a:r>
              <a:rPr lang="en-CA" dirty="0">
                <a:solidFill>
                  <a:prstClr val="black"/>
                </a:solidFill>
              </a:rPr>
              <a:t>Leaf type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56112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24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classify bark?</a:t>
            </a:r>
          </a:p>
          <a:p>
            <a:endParaRPr lang="en-CA" dirty="0"/>
          </a:p>
          <a:p>
            <a:pPr marL="0" lvl="0" indent="0">
              <a:buClr>
                <a:srgbClr val="0BD0D9"/>
              </a:buClr>
              <a:buNone/>
            </a:pPr>
            <a:r>
              <a:rPr lang="en-CA" u="sng" dirty="0">
                <a:solidFill>
                  <a:prstClr val="black"/>
                </a:solidFill>
              </a:rPr>
              <a:t>Answer</a:t>
            </a:r>
          </a:p>
          <a:p>
            <a:pPr lvl="0">
              <a:buClr>
                <a:srgbClr val="0BD0D9"/>
              </a:buClr>
            </a:pPr>
            <a:r>
              <a:rPr lang="en-CA" dirty="0" smtClean="0">
                <a:solidFill>
                  <a:prstClr val="black"/>
                </a:solidFill>
              </a:rPr>
              <a:t>Color</a:t>
            </a:r>
          </a:p>
          <a:p>
            <a:pPr lvl="0">
              <a:buClr>
                <a:srgbClr val="0BD0D9"/>
              </a:buClr>
            </a:pPr>
            <a:r>
              <a:rPr lang="en-CA" dirty="0" smtClean="0">
                <a:solidFill>
                  <a:prstClr val="black"/>
                </a:solidFill>
              </a:rPr>
              <a:t>Texture</a:t>
            </a:r>
          </a:p>
          <a:p>
            <a:pPr lvl="0">
              <a:buClr>
                <a:srgbClr val="0BD0D9"/>
              </a:buClr>
            </a:pPr>
            <a:r>
              <a:rPr lang="en-CA" dirty="0" smtClean="0">
                <a:solidFill>
                  <a:prstClr val="black"/>
                </a:solidFill>
              </a:rPr>
              <a:t>Pattern</a:t>
            </a:r>
            <a:endParaRPr lang="en-CA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16196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99274"/>
            <a:ext cx="1676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00" y="472514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52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else can we classify trees?</a:t>
            </a:r>
          </a:p>
          <a:p>
            <a:endParaRPr lang="en-CA" dirty="0"/>
          </a:p>
          <a:p>
            <a:pPr marL="0" lvl="0" indent="0">
              <a:buClr>
                <a:srgbClr val="0BD0D9"/>
              </a:buClr>
              <a:buNone/>
            </a:pPr>
            <a:r>
              <a:rPr lang="en-CA" u="sng" dirty="0">
                <a:solidFill>
                  <a:prstClr val="black"/>
                </a:solidFill>
              </a:rPr>
              <a:t>Answer</a:t>
            </a:r>
          </a:p>
          <a:p>
            <a:pPr lvl="0">
              <a:buClr>
                <a:srgbClr val="0BD0D9"/>
              </a:buClr>
            </a:pPr>
            <a:r>
              <a:rPr lang="en-CA" dirty="0" smtClean="0">
                <a:solidFill>
                  <a:prstClr val="black"/>
                </a:solidFill>
              </a:rPr>
              <a:t>By looking at their general shape or silhouette</a:t>
            </a:r>
            <a:endParaRPr lang="en-CA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5339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15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tell the growth pattern of a tree?</a:t>
            </a:r>
          </a:p>
          <a:p>
            <a:endParaRPr lang="en-CA" dirty="0"/>
          </a:p>
          <a:p>
            <a:pPr marL="0" lvl="0" indent="0">
              <a:buClr>
                <a:srgbClr val="0BD0D9"/>
              </a:buClr>
              <a:buNone/>
            </a:pPr>
            <a:r>
              <a:rPr lang="en-CA" u="sng" dirty="0">
                <a:solidFill>
                  <a:prstClr val="black"/>
                </a:solidFill>
              </a:rPr>
              <a:t>Answer</a:t>
            </a:r>
          </a:p>
          <a:p>
            <a:pPr lvl="0">
              <a:buClr>
                <a:srgbClr val="0BD0D9"/>
              </a:buClr>
            </a:pPr>
            <a:r>
              <a:rPr lang="en-CA" dirty="0" smtClean="0">
                <a:solidFill>
                  <a:prstClr val="black"/>
                </a:solidFill>
              </a:rPr>
              <a:t>Looking at tree cookies</a:t>
            </a:r>
            <a:endParaRPr lang="en-CA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98272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11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can you tell about a tree that has rings that are close together?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There were a lack of nutrients</a:t>
            </a:r>
          </a:p>
          <a:p>
            <a:r>
              <a:rPr lang="en-CA" dirty="0" smtClean="0"/>
              <a:t>Crowded conditions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744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tell if a tree had a adequate nutrients?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There is nice, even ring growth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307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have humans enhanced the forest?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Through protection of areas (National and Provincial Parks) and have set up laws that protect animals and plants in the forest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6484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have humans threatened the forest?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By over logging, cutting down areas for new house construction</a:t>
            </a:r>
          </a:p>
          <a:p>
            <a:r>
              <a:rPr lang="en-CA" dirty="0" smtClean="0"/>
              <a:t>Not taking care of the forest when using it for recreation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477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the difference between abiotic and biotic? List examples of each.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Abiotic is non-living</a:t>
            </a:r>
          </a:p>
          <a:p>
            <a:pPr lvl="1"/>
            <a:r>
              <a:rPr lang="en-CA" dirty="0" smtClean="0"/>
              <a:t>Sunlight</a:t>
            </a:r>
          </a:p>
          <a:p>
            <a:pPr lvl="1"/>
            <a:r>
              <a:rPr lang="en-CA" dirty="0" smtClean="0"/>
              <a:t>Climate</a:t>
            </a:r>
          </a:p>
          <a:p>
            <a:pPr lvl="1"/>
            <a:r>
              <a:rPr lang="en-CA" dirty="0" smtClean="0"/>
              <a:t>Rocks</a:t>
            </a:r>
          </a:p>
          <a:p>
            <a:pPr lvl="1"/>
            <a:r>
              <a:rPr lang="en-CA" dirty="0" smtClean="0"/>
              <a:t>Water</a:t>
            </a:r>
          </a:p>
          <a:p>
            <a:pPr lvl="1"/>
            <a:r>
              <a:rPr lang="en-CA" dirty="0" smtClean="0"/>
              <a:t>Wind</a:t>
            </a:r>
          </a:p>
          <a:p>
            <a:pPr lvl="1"/>
            <a:r>
              <a:rPr lang="en-CA" dirty="0" smtClean="0"/>
              <a:t>Soil</a:t>
            </a:r>
          </a:p>
          <a:p>
            <a:r>
              <a:rPr lang="en-CA" dirty="0" smtClean="0"/>
              <a:t>Biotic is living</a:t>
            </a:r>
          </a:p>
          <a:p>
            <a:pPr lvl="1"/>
            <a:r>
              <a:rPr lang="en-CA" dirty="0" smtClean="0"/>
              <a:t>Plants</a:t>
            </a:r>
          </a:p>
          <a:p>
            <a:pPr lvl="1"/>
            <a:r>
              <a:rPr lang="en-CA" dirty="0" smtClean="0"/>
              <a:t>Animals</a:t>
            </a:r>
          </a:p>
          <a:p>
            <a:pPr lvl="1"/>
            <a:r>
              <a:rPr lang="en-CA" dirty="0" smtClean="0"/>
              <a:t>microorganisms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2240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3000" u="sng" dirty="0" smtClean="0"/>
              <a:t>Question</a:t>
            </a:r>
          </a:p>
          <a:p>
            <a:r>
              <a:rPr lang="en-CA" sz="3000" dirty="0" smtClean="0"/>
              <a:t>List and describe the three different interest groups regarding the forest.</a:t>
            </a:r>
            <a:endParaRPr lang="en-CA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Tourists</a:t>
            </a:r>
          </a:p>
          <a:p>
            <a:pPr lvl="1"/>
            <a:r>
              <a:rPr lang="en-CA" dirty="0" smtClean="0"/>
              <a:t>Would like to see the forest preserved for hiking, camping, and recreational activities (recreation focus)</a:t>
            </a:r>
          </a:p>
          <a:p>
            <a:r>
              <a:rPr lang="en-CA" dirty="0" smtClean="0"/>
              <a:t>Forest Industry</a:t>
            </a:r>
          </a:p>
          <a:p>
            <a:pPr lvl="1"/>
            <a:r>
              <a:rPr lang="en-CA" dirty="0" smtClean="0"/>
              <a:t>Would like to see more trees cut down to produce more products (economic focus)</a:t>
            </a:r>
          </a:p>
          <a:p>
            <a:r>
              <a:rPr lang="en-CA" dirty="0" smtClean="0"/>
              <a:t>Environmentalist</a:t>
            </a:r>
          </a:p>
          <a:p>
            <a:pPr lvl="1"/>
            <a:r>
              <a:rPr lang="en-CA" dirty="0" smtClean="0"/>
              <a:t>Would like to see the forest preserved because cutting down the forest would hurt wildlife and ecosystems (environmental focus)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5945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are the advantages and disadvantages of clear cutting?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Advantages</a:t>
            </a:r>
          </a:p>
          <a:p>
            <a:pPr lvl="1"/>
            <a:r>
              <a:rPr lang="en-CA" dirty="0" smtClean="0"/>
              <a:t>You get a lot more trees for use from an area</a:t>
            </a:r>
          </a:p>
          <a:p>
            <a:r>
              <a:rPr lang="en-CA" dirty="0" smtClean="0"/>
              <a:t>Disadvantages</a:t>
            </a:r>
          </a:p>
          <a:p>
            <a:pPr lvl="1"/>
            <a:r>
              <a:rPr lang="en-CA" dirty="0" smtClean="0"/>
              <a:t>You will ruin an area for a long time, animals and plants would lose their habitat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910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do you call the harvesting that involves cutting down only a certain number of trees in an area?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Selective harvesting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7268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our solar system made up of?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Satellites, planets, and asteroids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389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Which Galaxy is our solar system a part of?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Answer</a:t>
            </a:r>
          </a:p>
          <a:p>
            <a:r>
              <a:rPr lang="en-CA" dirty="0" smtClean="0"/>
              <a:t>The Milky Way</a:t>
            </a: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51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are the three basic shapes to galaxies?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Answer</a:t>
            </a:r>
          </a:p>
          <a:p>
            <a:r>
              <a:rPr lang="en-CA" dirty="0" smtClean="0"/>
              <a:t>Spiral, elliptical, irregular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3025"/>
            <a:ext cx="20955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21" y="3140968"/>
            <a:ext cx="216793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1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the definition of a satellite?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Something that orbits another object in space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3267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The sun’s shadows are __________ during the summer and ___________ during the winter.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Longest, shortest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6396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If the sun is directly above you, about what time would it be?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Around noon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47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On a sundial, which piece is the gnomon?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pPr marL="0" indent="0">
              <a:buNone/>
            </a:pPr>
            <a:endParaRPr lang="en-CA" u="sng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7873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516216" y="2420888"/>
            <a:ext cx="122413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43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are the different types of plants and animals called that live in the forest?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Producers (plants)</a:t>
            </a:r>
          </a:p>
          <a:p>
            <a:r>
              <a:rPr lang="en-CA" dirty="0" smtClean="0"/>
              <a:t>Consumers</a:t>
            </a:r>
          </a:p>
          <a:p>
            <a:r>
              <a:rPr lang="en-CA" dirty="0" smtClean="0"/>
              <a:t>Decomposers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232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The closest star to the earth is the ________.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76" y="1920085"/>
            <a:ext cx="253062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The sun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015778" cy="30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52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a constellation?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A group of stars that form a pattern in the sky.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7752"/>
            <a:ext cx="3456384" cy="313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51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__________ is the North Star; all other constellations in the Northern Hemisphere seem to rotate around it.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8144" y="1920085"/>
            <a:ext cx="281865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Polaris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137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an equinox? When are the dates of an equinox?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When there are 12 hours of sunlight and 12 hours of night.</a:t>
            </a:r>
          </a:p>
          <a:p>
            <a:r>
              <a:rPr lang="en-CA" dirty="0" smtClean="0"/>
              <a:t>March 21 (1</a:t>
            </a:r>
            <a:r>
              <a:rPr lang="en-CA" baseline="30000" dirty="0" smtClean="0"/>
              <a:t>st</a:t>
            </a:r>
            <a:r>
              <a:rPr lang="en-CA" dirty="0" smtClean="0"/>
              <a:t> day of spring), September 21 (1</a:t>
            </a:r>
            <a:r>
              <a:rPr lang="en-CA" baseline="30000" dirty="0" smtClean="0"/>
              <a:t>st</a:t>
            </a:r>
            <a:r>
              <a:rPr lang="en-CA" dirty="0" smtClean="0"/>
              <a:t> day of fall)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2381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If it’s summer in the northern hemisphere, what season would I be in southern hemisphere?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Winter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7354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Why do we have seasons?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Because of the tilt of the Earth on its axis and the revolution of the axis around the sun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268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Does the moon reflect or emit light?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It reflects the light from the sun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4501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The moon rotates on its axis every ______ days.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27 (</a:t>
            </a:r>
            <a:r>
              <a:rPr lang="en-CA" dirty="0" err="1" smtClean="0"/>
              <a:t>ish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6382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New moon essentially means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No moon; the moon is between the Earth and the Sun</a:t>
            </a:r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44668"/>
            <a:ext cx="3888432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09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When the earth is between the sun and the moon, what phase is it?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Full moon</a:t>
            </a:r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159794" cy="315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43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Explain what a food chain is, and give an example.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A chain in which animals interact, typically starting with a producer.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  Grass </a:t>
            </a:r>
            <a:r>
              <a:rPr lang="en-CA" dirty="0" smtClean="0">
                <a:sym typeface="Wingdings" pitchFamily="2" charset="2"/>
              </a:rPr>
              <a:t> Deer  Cougar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2411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u="sng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1"/>
            <a:ext cx="7027317" cy="470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09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Name the planets, in order.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Mercury</a:t>
            </a:r>
          </a:p>
          <a:p>
            <a:r>
              <a:rPr lang="en-CA" dirty="0" smtClean="0"/>
              <a:t>Venus</a:t>
            </a:r>
          </a:p>
          <a:p>
            <a:r>
              <a:rPr lang="en-CA" dirty="0" smtClean="0"/>
              <a:t>Earth</a:t>
            </a:r>
          </a:p>
          <a:p>
            <a:r>
              <a:rPr lang="en-CA" dirty="0" smtClean="0"/>
              <a:t>Mars</a:t>
            </a:r>
          </a:p>
          <a:p>
            <a:r>
              <a:rPr lang="en-CA" dirty="0" smtClean="0"/>
              <a:t>Jupiter</a:t>
            </a:r>
          </a:p>
          <a:p>
            <a:r>
              <a:rPr lang="en-CA" dirty="0" smtClean="0"/>
              <a:t>Saturn</a:t>
            </a:r>
          </a:p>
          <a:p>
            <a:r>
              <a:rPr lang="en-CA" dirty="0" smtClean="0"/>
              <a:t>Uranus</a:t>
            </a:r>
          </a:p>
          <a:p>
            <a:r>
              <a:rPr lang="en-CA" dirty="0" smtClean="0"/>
              <a:t>Venus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65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Sky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10744" cy="44348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are the similarities and differences that other moons have in regards to our own moon?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/>
              <a:t>Similarities</a:t>
            </a:r>
          </a:p>
          <a:p>
            <a:pPr lvl="1"/>
            <a:r>
              <a:rPr lang="en-CA" dirty="0"/>
              <a:t>Are called satellites</a:t>
            </a:r>
          </a:p>
          <a:p>
            <a:pPr lvl="1"/>
            <a:r>
              <a:rPr lang="en-CA" dirty="0"/>
              <a:t>Orbit around the planet</a:t>
            </a:r>
          </a:p>
          <a:p>
            <a:r>
              <a:rPr lang="en-CA" dirty="0"/>
              <a:t>Differences</a:t>
            </a:r>
          </a:p>
          <a:p>
            <a:pPr lvl="1"/>
            <a:r>
              <a:rPr lang="en-CA" dirty="0"/>
              <a:t>Different shapes (not all spherical)</a:t>
            </a:r>
          </a:p>
          <a:p>
            <a:pPr lvl="1"/>
            <a:r>
              <a:rPr lang="en-CA" dirty="0"/>
              <a:t>Made up of different materials</a:t>
            </a:r>
          </a:p>
          <a:p>
            <a:pPr lvl="1"/>
            <a:r>
              <a:rPr lang="en-CA" dirty="0"/>
              <a:t>Different weight and mass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787043" cy="36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47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Describe observation and inference. Give an example for both.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Observations are information gather through our senses (see, smell, touch, taste, hear)</a:t>
            </a:r>
          </a:p>
          <a:p>
            <a:pPr lvl="1"/>
            <a:r>
              <a:rPr lang="en-CA" dirty="0" smtClean="0"/>
              <a:t>Ex: the sidewalk is wet</a:t>
            </a:r>
          </a:p>
          <a:p>
            <a:r>
              <a:rPr lang="en-CA" dirty="0" smtClean="0"/>
              <a:t>Inferences are a conclusion about something based on an observation</a:t>
            </a:r>
          </a:p>
          <a:p>
            <a:pPr lvl="1"/>
            <a:r>
              <a:rPr lang="en-CA" dirty="0" smtClean="0"/>
              <a:t>Ex: the sidewalk is wet because it rained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755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List some common types of evidence.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Fingerprints</a:t>
            </a:r>
          </a:p>
          <a:p>
            <a:r>
              <a:rPr lang="en-CA" dirty="0" smtClean="0"/>
              <a:t>Materials and fibers</a:t>
            </a:r>
          </a:p>
          <a:p>
            <a:r>
              <a:rPr lang="en-CA" dirty="0" smtClean="0"/>
              <a:t>Tire tracks</a:t>
            </a:r>
          </a:p>
          <a:p>
            <a:r>
              <a:rPr lang="en-CA" dirty="0" smtClean="0"/>
              <a:t>Animal tracks</a:t>
            </a:r>
          </a:p>
          <a:p>
            <a:r>
              <a:rPr lang="en-CA" dirty="0" smtClean="0"/>
              <a:t>Shoeprints of footprints</a:t>
            </a:r>
          </a:p>
          <a:p>
            <a:r>
              <a:rPr lang="en-CA" dirty="0" smtClean="0"/>
              <a:t>Soil samples</a:t>
            </a:r>
          </a:p>
          <a:p>
            <a:r>
              <a:rPr lang="en-CA" dirty="0" smtClean="0"/>
              <a:t>Hand writing samples</a:t>
            </a:r>
          </a:p>
          <a:p>
            <a:r>
              <a:rPr lang="en-CA" dirty="0" smtClean="0"/>
              <a:t>Witness identification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83612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Why do we leave fingerprints?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Due to dust or other particles on the oil of your skin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8938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Label the following fingerprints: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25741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Whorl </a:t>
            </a:r>
            <a:r>
              <a:rPr lang="en-CA" dirty="0" smtClean="0">
                <a:sym typeface="Wingdings" pitchFamily="2" charset="2"/>
              </a:rPr>
              <a:t></a:t>
            </a:r>
            <a:endParaRPr lang="en-C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ym typeface="Wingdings" pitchFamily="2" charset="2"/>
              </a:rPr>
              <a:t> Loop</a:t>
            </a:r>
            <a:endParaRPr lang="en-C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ym typeface="Wingdings" pitchFamily="2" charset="2"/>
              </a:rPr>
              <a:t> Arch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3126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List some ridge characteristics found on fingerprints.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Forks (bifurcation)</a:t>
            </a:r>
          </a:p>
          <a:p>
            <a:r>
              <a:rPr lang="en-CA" dirty="0" smtClean="0"/>
              <a:t>Island</a:t>
            </a:r>
          </a:p>
          <a:p>
            <a:r>
              <a:rPr lang="en-CA" dirty="0" smtClean="0"/>
              <a:t>Lake</a:t>
            </a:r>
          </a:p>
          <a:p>
            <a:r>
              <a:rPr lang="en-CA" dirty="0" smtClean="0"/>
              <a:t>Ridge ending</a:t>
            </a:r>
          </a:p>
          <a:p>
            <a:r>
              <a:rPr lang="en-CA" dirty="0" smtClean="0"/>
              <a:t>Delta</a:t>
            </a:r>
          </a:p>
          <a:p>
            <a:r>
              <a:rPr lang="en-CA" dirty="0" smtClean="0"/>
              <a:t>Lake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4883390" cy="37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48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List some good surfaces for lifting fingerprints off.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Glass</a:t>
            </a:r>
          </a:p>
          <a:p>
            <a:r>
              <a:rPr lang="en-CA" dirty="0" smtClean="0"/>
              <a:t>Mirrors</a:t>
            </a:r>
          </a:p>
          <a:p>
            <a:r>
              <a:rPr lang="en-CA" dirty="0" smtClean="0"/>
              <a:t>Smooth plastic</a:t>
            </a:r>
          </a:p>
          <a:p>
            <a:r>
              <a:rPr lang="en-CA" dirty="0" smtClean="0"/>
              <a:t>Smooth metal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2025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List some bad surfaces for lifting fingerprints off.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Bricks</a:t>
            </a:r>
          </a:p>
          <a:p>
            <a:r>
              <a:rPr lang="en-CA" dirty="0" smtClean="0"/>
              <a:t>Materials/fabric</a:t>
            </a:r>
          </a:p>
          <a:p>
            <a:r>
              <a:rPr lang="en-CA" dirty="0" smtClean="0"/>
              <a:t>Wood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8991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the nutrient cycle?</a:t>
            </a:r>
            <a:r>
              <a:rPr lang="en-CA" u="sng" dirty="0"/>
              <a:t> </a:t>
            </a:r>
            <a:endParaRPr lang="en-CA" u="sng" dirty="0" smtClean="0"/>
          </a:p>
          <a:p>
            <a:endParaRPr lang="en-CA" u="sng" dirty="0"/>
          </a:p>
          <a:p>
            <a:pPr marL="0" indent="0">
              <a:buNone/>
            </a:pPr>
            <a:r>
              <a:rPr lang="en-CA" u="sng" dirty="0" smtClean="0"/>
              <a:t>Answer</a:t>
            </a:r>
            <a:endParaRPr lang="en-CA" u="sng" dirty="0"/>
          </a:p>
          <a:p>
            <a:r>
              <a:rPr lang="en-CA" dirty="0"/>
              <a:t>It shows how nutrients flow throughout an ecosystem. It starts with a producer and ends with the decomposers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51500"/>
            <a:ext cx="3767764" cy="497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17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classify shoe prints?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Size</a:t>
            </a:r>
          </a:p>
          <a:p>
            <a:r>
              <a:rPr lang="en-CA" dirty="0" smtClean="0"/>
              <a:t>Pattern of print</a:t>
            </a:r>
          </a:p>
          <a:p>
            <a:r>
              <a:rPr lang="en-CA" dirty="0" smtClean="0"/>
              <a:t>Wear of the pattern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0239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36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tell if a person or animal is running? Walking?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4"/>
            <a:ext cx="3898776" cy="48212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Running</a:t>
            </a:r>
          </a:p>
          <a:p>
            <a:pPr lvl="1"/>
            <a:r>
              <a:rPr lang="en-CA" dirty="0" smtClean="0"/>
              <a:t>Large space between prints</a:t>
            </a:r>
          </a:p>
          <a:p>
            <a:pPr lvl="1"/>
            <a:r>
              <a:rPr lang="en-CA" dirty="0" smtClean="0"/>
              <a:t>Deeper prints</a:t>
            </a:r>
          </a:p>
          <a:p>
            <a:pPr lvl="1"/>
            <a:r>
              <a:rPr lang="en-CA" dirty="0" smtClean="0"/>
              <a:t>Outline may not be as clear (dirt kicked up)</a:t>
            </a:r>
          </a:p>
          <a:p>
            <a:pPr lvl="1"/>
            <a:r>
              <a:rPr lang="en-CA" dirty="0" smtClean="0"/>
              <a:t>Line of prints are straighter</a:t>
            </a:r>
          </a:p>
          <a:p>
            <a:r>
              <a:rPr lang="en-CA" dirty="0" smtClean="0"/>
              <a:t>Walking</a:t>
            </a:r>
          </a:p>
          <a:p>
            <a:pPr lvl="1"/>
            <a:r>
              <a:rPr lang="en-CA" dirty="0" smtClean="0"/>
              <a:t>Smaller spaces between prints</a:t>
            </a:r>
          </a:p>
          <a:p>
            <a:pPr lvl="1"/>
            <a:r>
              <a:rPr lang="en-CA" dirty="0" smtClean="0"/>
              <a:t>Shallower prints</a:t>
            </a:r>
          </a:p>
          <a:p>
            <a:pPr lvl="1"/>
            <a:r>
              <a:rPr lang="en-CA" dirty="0" smtClean="0"/>
              <a:t>Outline clearer</a:t>
            </a:r>
          </a:p>
          <a:p>
            <a:pPr lvl="1"/>
            <a:r>
              <a:rPr lang="en-CA" dirty="0" smtClean="0"/>
              <a:t>Less of a straight line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799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classify tire tracks?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Type of tread</a:t>
            </a:r>
          </a:p>
          <a:p>
            <a:r>
              <a:rPr lang="en-CA" dirty="0" smtClean="0"/>
              <a:t>Size of tread</a:t>
            </a:r>
          </a:p>
          <a:p>
            <a:r>
              <a:rPr lang="en-CA" dirty="0" smtClean="0"/>
              <a:t>Wear of tread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95525"/>
            <a:ext cx="3385914" cy="38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31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classify fibers and fabric?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Color</a:t>
            </a:r>
          </a:p>
          <a:p>
            <a:r>
              <a:rPr lang="en-CA" dirty="0" smtClean="0"/>
              <a:t>Pattern of weave</a:t>
            </a:r>
          </a:p>
          <a:p>
            <a:r>
              <a:rPr lang="en-CA" dirty="0" smtClean="0"/>
              <a:t>Texture</a:t>
            </a:r>
          </a:p>
          <a:p>
            <a:r>
              <a:rPr lang="en-CA" dirty="0" smtClean="0"/>
              <a:t>Strength</a:t>
            </a:r>
          </a:p>
          <a:p>
            <a:r>
              <a:rPr lang="en-CA" dirty="0" smtClean="0"/>
              <a:t>Flammability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92801" y="2956071"/>
            <a:ext cx="4415422" cy="262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19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classify soil?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Color</a:t>
            </a:r>
          </a:p>
          <a:p>
            <a:r>
              <a:rPr lang="en-CA" dirty="0" smtClean="0"/>
              <a:t>pH</a:t>
            </a:r>
          </a:p>
          <a:p>
            <a:r>
              <a:rPr lang="en-CA" dirty="0" smtClean="0"/>
              <a:t>Smell</a:t>
            </a:r>
          </a:p>
          <a:p>
            <a:r>
              <a:rPr lang="en-CA" dirty="0" smtClean="0"/>
              <a:t>Make up (composition)</a:t>
            </a:r>
          </a:p>
          <a:p>
            <a:r>
              <a:rPr lang="en-CA" dirty="0" smtClean="0"/>
              <a:t>Size of particles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5128198" cy="23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68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49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can you compare handwriting?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Loops in the letters</a:t>
            </a:r>
          </a:p>
          <a:p>
            <a:r>
              <a:rPr lang="en-CA" dirty="0" smtClean="0"/>
              <a:t>The crosses on the ‘t’</a:t>
            </a:r>
          </a:p>
          <a:p>
            <a:r>
              <a:rPr lang="en-CA" dirty="0" smtClean="0"/>
              <a:t>The spaces between the letters and the words</a:t>
            </a:r>
          </a:p>
          <a:p>
            <a:r>
              <a:rPr lang="en-CA" dirty="0" smtClean="0"/>
              <a:t>The slant of the letters</a:t>
            </a:r>
          </a:p>
          <a:p>
            <a:r>
              <a:rPr lang="en-CA" dirty="0" smtClean="0"/>
              <a:t>The size of the letters</a:t>
            </a:r>
          </a:p>
          <a:p>
            <a:r>
              <a:rPr lang="en-CA" dirty="0" smtClean="0"/>
              <a:t>The dotting of letters (</a:t>
            </a:r>
            <a:r>
              <a:rPr lang="en-CA" dirty="0" err="1" smtClean="0"/>
              <a:t>i</a:t>
            </a:r>
            <a:r>
              <a:rPr lang="en-CA" dirty="0" smtClean="0"/>
              <a:t>, j)</a:t>
            </a:r>
          </a:p>
          <a:p>
            <a:r>
              <a:rPr lang="en-CA" dirty="0" smtClean="0"/>
              <a:t>A combination of writing and printing</a:t>
            </a:r>
          </a:p>
          <a:p>
            <a:r>
              <a:rPr lang="en-CA" dirty="0" smtClean="0"/>
              <a:t>The pressure on the page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806228" cy="432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96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chromatography?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The study of comparing ink samples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7536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the scientific name for the study of handwriting?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Graphology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420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u="sng" dirty="0" smtClean="0"/>
              <a:t>_____________ </a:t>
            </a:r>
            <a:r>
              <a:rPr lang="en-CA" dirty="0" smtClean="0"/>
              <a:t> inks will not separate in water.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Permanent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89958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the study of air and how it moves around objects?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Aerodynamics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14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Common decomposers include:</a:t>
            </a:r>
            <a:endParaRPr lang="en-CA" dirty="0"/>
          </a:p>
          <a:p>
            <a:r>
              <a:rPr lang="en-CA" dirty="0" smtClean="0"/>
              <a:t>Describe each decomposer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Fungus</a:t>
            </a:r>
          </a:p>
          <a:p>
            <a:pPr lvl="1"/>
            <a:r>
              <a:rPr lang="en-CA" dirty="0" smtClean="0"/>
              <a:t>Lack roots and leaves, cannot photosynthesize</a:t>
            </a:r>
          </a:p>
          <a:p>
            <a:pPr lvl="1"/>
            <a:r>
              <a:rPr lang="en-CA" dirty="0" smtClean="0"/>
              <a:t>Rust, mildew, mushrooms, conks, mold</a:t>
            </a:r>
          </a:p>
          <a:p>
            <a:r>
              <a:rPr lang="en-CA" dirty="0" smtClean="0"/>
              <a:t>Conks</a:t>
            </a:r>
          </a:p>
          <a:p>
            <a:pPr lvl="1"/>
            <a:r>
              <a:rPr lang="en-CA" dirty="0" smtClean="0"/>
              <a:t>Attached to tree trunks</a:t>
            </a:r>
          </a:p>
          <a:p>
            <a:r>
              <a:rPr lang="en-CA" dirty="0" smtClean="0"/>
              <a:t>Lichens</a:t>
            </a:r>
          </a:p>
          <a:p>
            <a:pPr lvl="1"/>
            <a:r>
              <a:rPr lang="en-CA" dirty="0" smtClean="0"/>
              <a:t>Made up of two plants; a fungus and algae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6358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Look at the diagram below: what principle is this? Describe it.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Bernoulli’s Principle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3816424" cy="2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the difference between ‘accelerate’ and ‘decelerate’?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Accelerate is to speed up, decelerate is to slow down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77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a glider?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A plane that does not have an engine; they rely o thermals (upwards air currents) to provide lift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7444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71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Name and describe the four forces of flight?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Lift</a:t>
            </a:r>
          </a:p>
          <a:p>
            <a:pPr lvl="1"/>
            <a:r>
              <a:rPr lang="en-CA" dirty="0" smtClean="0"/>
              <a:t>Upward force</a:t>
            </a:r>
          </a:p>
          <a:p>
            <a:r>
              <a:rPr lang="en-CA" dirty="0" smtClean="0"/>
              <a:t>Gravity</a:t>
            </a:r>
          </a:p>
          <a:p>
            <a:pPr lvl="1"/>
            <a:r>
              <a:rPr lang="en-CA" dirty="0" smtClean="0"/>
              <a:t>Downward force</a:t>
            </a:r>
          </a:p>
          <a:p>
            <a:r>
              <a:rPr lang="en-CA" dirty="0" smtClean="0"/>
              <a:t>Drag</a:t>
            </a:r>
          </a:p>
          <a:p>
            <a:pPr lvl="1"/>
            <a:r>
              <a:rPr lang="en-CA" dirty="0" smtClean="0"/>
              <a:t>Backwards force</a:t>
            </a:r>
          </a:p>
          <a:p>
            <a:r>
              <a:rPr lang="en-CA" dirty="0" smtClean="0"/>
              <a:t>Thrust</a:t>
            </a:r>
          </a:p>
          <a:p>
            <a:pPr lvl="1"/>
            <a:r>
              <a:rPr lang="en-CA" dirty="0" smtClean="0"/>
              <a:t>Forward force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7508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Look at the diagram below: what is the name for this shape?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Airfoil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581861" cy="29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76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775117" cy="202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Label the following picture with the appropriate forces.</a:t>
            </a:r>
            <a:endParaRPr lang="en-CA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00" y="3010717"/>
            <a:ext cx="4136273" cy="239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155735" y="2060848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1711" y="4051267"/>
            <a:ext cx="706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13617" y="5454036"/>
            <a:ext cx="706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14320" y="4051267"/>
            <a:ext cx="706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Gravity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Lift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634973" y="3573016"/>
            <a:ext cx="96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Drag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031361" y="4941168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Thrust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920054" y="2060848"/>
            <a:ext cx="11002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13" y="3573016"/>
            <a:ext cx="112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54" y="6030327"/>
            <a:ext cx="112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03" y="4941168"/>
            <a:ext cx="112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9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Name the highlighted section of the picture on the right, and explain its’ function.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Fuselage; main part of the plane, where passengers, crew and cargo are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27">
            <a:off x="4644008" y="2348880"/>
            <a:ext cx="3688804" cy="3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24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Which part of the plane takes in air, compresses it, then forces the air out?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Engine/turbine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79558"/>
            <a:ext cx="4387861" cy="288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42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Evidence &amp;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the make up of air?</a:t>
            </a: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 smtClean="0"/>
              <a:t>78% nitrogen</a:t>
            </a:r>
          </a:p>
          <a:p>
            <a:r>
              <a:rPr lang="en-CA" dirty="0" smtClean="0"/>
              <a:t>21% oxygen</a:t>
            </a:r>
          </a:p>
          <a:p>
            <a:r>
              <a:rPr lang="en-CA" dirty="0" smtClean="0"/>
              <a:t>1% argon</a:t>
            </a:r>
          </a:p>
          <a:p>
            <a:r>
              <a:rPr lang="en-CA" dirty="0" smtClean="0"/>
              <a:t>Other trace gases</a:t>
            </a:r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190958" cy="25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88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do we know that air exists?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It takes up space</a:t>
            </a:r>
          </a:p>
          <a:p>
            <a:r>
              <a:rPr lang="en-CA" dirty="0" smtClean="0"/>
              <a:t>It has volume</a:t>
            </a:r>
          </a:p>
          <a:p>
            <a:r>
              <a:rPr lang="en-CA" dirty="0" smtClean="0"/>
              <a:t>It has weight</a:t>
            </a:r>
          </a:p>
          <a:p>
            <a:r>
              <a:rPr lang="en-CA" dirty="0" smtClean="0"/>
              <a:t>Air has mass</a:t>
            </a:r>
          </a:p>
          <a:p>
            <a:r>
              <a:rPr lang="en-CA" dirty="0" smtClean="0"/>
              <a:t>It has pressure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7572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25070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u="sng" dirty="0" smtClean="0"/>
              <a:t>Question</a:t>
            </a:r>
          </a:p>
          <a:p>
            <a:r>
              <a:rPr lang="en-CA" sz="2000" dirty="0" smtClean="0"/>
              <a:t>Describe the water cycle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en-CA" sz="2000" u="sng" dirty="0" smtClean="0"/>
              <a:t>Answer</a:t>
            </a:r>
          </a:p>
          <a:p>
            <a:r>
              <a:rPr lang="en-CA" sz="2000" dirty="0" smtClean="0"/>
              <a:t>Shows how water moves through the forest ecosystem</a:t>
            </a:r>
            <a:endParaRPr lang="en-C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51647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12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do hot air balloons work?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Because hot air rises</a:t>
            </a:r>
          </a:p>
          <a:p>
            <a:r>
              <a:rPr lang="en-CA" dirty="0" smtClean="0"/>
              <a:t>They rely on air currents to create thrust</a:t>
            </a:r>
          </a:p>
          <a:p>
            <a:r>
              <a:rPr lang="en-CA" dirty="0" smtClean="0"/>
              <a:t>A valve or slits in the envelope, causing it to descend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807866" cy="380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98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If lift is greater that gravity, what will happen to the plane?</a:t>
            </a:r>
          </a:p>
          <a:p>
            <a:r>
              <a:rPr lang="en-CA" dirty="0" smtClean="0"/>
              <a:t>If drag is greater than thrust, what will happen to the plane?</a:t>
            </a:r>
          </a:p>
          <a:p>
            <a:r>
              <a:rPr lang="en-CA" dirty="0" smtClean="0"/>
              <a:t>What happens when all four forces are equal?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The plane will go up</a:t>
            </a:r>
          </a:p>
          <a:p>
            <a:r>
              <a:rPr lang="en-CA" dirty="0" smtClean="0"/>
              <a:t>The plane will slow down</a:t>
            </a:r>
          </a:p>
          <a:p>
            <a:r>
              <a:rPr lang="en-CA" dirty="0" smtClean="0"/>
              <a:t>The plane maintains steady flight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4680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2026568" cy="17249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900" u="sng" dirty="0" smtClean="0"/>
              <a:t>Question</a:t>
            </a:r>
          </a:p>
          <a:p>
            <a:r>
              <a:rPr lang="en-CA" sz="2900" dirty="0" smtClean="0"/>
              <a:t>Name the parts of the plane and functions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1920" y="2636912"/>
            <a:ext cx="1512168" cy="392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72" y="2625802"/>
            <a:ext cx="15367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35" y="2744466"/>
            <a:ext cx="15367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09649"/>
            <a:ext cx="15367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51" y="3142711"/>
            <a:ext cx="15367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96374"/>
            <a:ext cx="15367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67658"/>
            <a:ext cx="15367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22" y="5029678"/>
            <a:ext cx="172819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54" y="5079149"/>
            <a:ext cx="1992486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94165"/>
            <a:ext cx="108012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79828"/>
            <a:ext cx="172819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36846"/>
            <a:ext cx="10731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72" y="5651183"/>
            <a:ext cx="2853579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87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How do parachutes work?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By increasing drag; the design of a parachute will determine how fast it falls and lands and if you can maneuver in the air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040732" cy="384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83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A large parachute canopy will increase _________?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Drag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204864"/>
            <a:ext cx="3535833" cy="357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03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List the adaptations that birds have for flight.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Hollow bones, making them lightweight but strong</a:t>
            </a:r>
          </a:p>
          <a:p>
            <a:r>
              <a:rPr lang="en-CA" dirty="0" smtClean="0"/>
              <a:t>Streamlined feathers</a:t>
            </a:r>
          </a:p>
          <a:p>
            <a:r>
              <a:rPr lang="en-CA" dirty="0" smtClean="0"/>
              <a:t>Strong pectoral muscles</a:t>
            </a:r>
          </a:p>
          <a:p>
            <a:r>
              <a:rPr lang="en-CA" dirty="0" smtClean="0"/>
              <a:t>Aerodynamic shape</a:t>
            </a:r>
          </a:p>
          <a:p>
            <a:r>
              <a:rPr lang="en-CA" dirty="0" smtClean="0"/>
              <a:t>Airfoil shaped wings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13042"/>
            <a:ext cx="4223915" cy="29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41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A wide, narrow parachute canopy will allow for greater  _________ in the air?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Control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47" y="2564904"/>
            <a:ext cx="4117519" cy="30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97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Topic: Air, Aerodynamics &amp; Flight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List the adaptations that insects have for flight.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/>
              <a:t>L</a:t>
            </a:r>
            <a:r>
              <a:rPr lang="en-CA" dirty="0" smtClean="0"/>
              <a:t>ightweight and small </a:t>
            </a:r>
          </a:p>
          <a:p>
            <a:r>
              <a:rPr lang="en-CA" dirty="0" smtClean="0"/>
              <a:t>1-2 sets of wings</a:t>
            </a:r>
          </a:p>
          <a:p>
            <a:r>
              <a:rPr lang="en-CA" dirty="0" smtClean="0"/>
              <a:t>Strong pectoral muscles</a:t>
            </a:r>
          </a:p>
          <a:p>
            <a:r>
              <a:rPr lang="en-CA" dirty="0" smtClean="0"/>
              <a:t>Aerodynamic shape</a:t>
            </a:r>
          </a:p>
          <a:p>
            <a:r>
              <a:rPr lang="en-CA" dirty="0" smtClean="0"/>
              <a:t>Airfoil shaped wings</a:t>
            </a:r>
          </a:p>
          <a:p>
            <a:r>
              <a:rPr lang="en-CA" dirty="0" smtClean="0"/>
              <a:t>Wings are thin with a network of veins, making them very strong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3898776" cy="4434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u="sng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36147"/>
            <a:ext cx="4262015" cy="283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17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00808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smtClean="0"/>
              <a:t>The End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76" y="3007975"/>
            <a:ext cx="3299048" cy="331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23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Plants lose water through ________________.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u="sng" dirty="0"/>
              <a:t>Answer</a:t>
            </a:r>
          </a:p>
          <a:p>
            <a:r>
              <a:rPr lang="en-CA" dirty="0"/>
              <a:t>Transpiration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4383360" cy="361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1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Topic: Trees &amp; Forest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Question</a:t>
            </a:r>
          </a:p>
          <a:p>
            <a:r>
              <a:rPr lang="en-CA" dirty="0" smtClean="0"/>
              <a:t>What is the process in which trees and plants produce oxygen and sugars?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 smtClean="0"/>
              <a:t>Answer</a:t>
            </a:r>
          </a:p>
          <a:p>
            <a:r>
              <a:rPr lang="en-CA" dirty="0" smtClean="0"/>
              <a:t>Photosynthesis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18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1624</TotalTime>
  <Words>2197</Words>
  <Application>Microsoft Office PowerPoint</Application>
  <PresentationFormat>On-screen Show (4:3)</PresentationFormat>
  <Paragraphs>606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Flow</vt:lpstr>
      <vt:lpstr>Grade 6 Science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Trees &amp; Forest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Sky Science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Evidence &amp; Investigation</vt:lpstr>
      <vt:lpstr>Topic: Air, Aerodynamics &amp; Flight</vt:lpstr>
      <vt:lpstr>Topic: Air, Aerodynamics &amp; Flight</vt:lpstr>
      <vt:lpstr>Topic: Air, Aerodynamics &amp; Flight</vt:lpstr>
      <vt:lpstr>Topic: Evidence &amp; Investigation</vt:lpstr>
      <vt:lpstr>Topic: Air, Aerodynamics &amp; Flight</vt:lpstr>
      <vt:lpstr>Topic: Air, Aerodynamics &amp; Flight</vt:lpstr>
      <vt:lpstr>Topic: Air, Aerodynamics &amp; Flight</vt:lpstr>
      <vt:lpstr>Topic: Evidence &amp; Investigation</vt:lpstr>
      <vt:lpstr>Topic: Evidence &amp; Investigation</vt:lpstr>
      <vt:lpstr>Topic: Evidence &amp; Investigation</vt:lpstr>
      <vt:lpstr>Topic: Air, Aerodynamics &amp; Flight</vt:lpstr>
      <vt:lpstr>Topic: Air, Aerodynamics &amp; Flight</vt:lpstr>
      <vt:lpstr>Topic: Air, Aerodynamics &amp; Flight</vt:lpstr>
      <vt:lpstr>Topic: Air, Aerodynamics &amp; Flight</vt:lpstr>
      <vt:lpstr>Topic: Air, Aerodynamics &amp; Flight</vt:lpstr>
      <vt:lpstr>Topic: Air, Aerodynamics &amp; Flight</vt:lpstr>
      <vt:lpstr>Topic: Air, Aerodynamics &amp; Flight</vt:lpstr>
      <vt:lpstr>Topic: Air, Aerodynamics &amp; Flight</vt:lpstr>
      <vt:lpstr>Topic: Air, Aerodynamics &amp; Flight</vt:lpstr>
      <vt:lpstr>Slide 78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6 Science</dc:title>
  <dc:creator>Meghan Johnson</dc:creator>
  <cp:lastModifiedBy>brenda.rawluk</cp:lastModifiedBy>
  <cp:revision>37</cp:revision>
  <dcterms:created xsi:type="dcterms:W3CDTF">2013-06-13T18:48:57Z</dcterms:created>
  <dcterms:modified xsi:type="dcterms:W3CDTF">2013-06-17T15:14:39Z</dcterms:modified>
</cp:coreProperties>
</file>